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9" r:id="rId3"/>
    <p:sldId id="260"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114"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1637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04107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Клацніть, щоб редагувати стиль зразка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569866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a:t>Клацніть, щоб редагувати стиль зразка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a:t>Клацніть, щоб відредагувати стилі зразків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43085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503286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89932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733245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687593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19769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648910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4033211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46955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8A4C0DF7-0E6F-46C1-B707-0E9D88F79FD4}" type="datetimeFigureOut">
              <a:rPr lang="uk-UA" smtClean="0"/>
              <a:t>12.01.2022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8407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7" name="Date Placeholder 2"/>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3"/>
          <p:cNvSpPr>
            <a:spLocks noGrp="1"/>
          </p:cNvSpPr>
          <p:nvPr>
            <p:ph type="ftr" sz="quarter" idx="11"/>
          </p:nvPr>
        </p:nvSpPr>
        <p:spPr/>
        <p:txBody>
          <a:bodyPr/>
          <a:lstStyle/>
          <a:p>
            <a:endParaRPr lang="uk-UA"/>
          </a:p>
        </p:txBody>
      </p:sp>
      <p:sp>
        <p:nvSpPr>
          <p:cNvPr id="6" name="Slide Number Placeholder 4"/>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0183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2"/>
          <p:cNvSpPr>
            <a:spLocks noGrp="1"/>
          </p:cNvSpPr>
          <p:nvPr>
            <p:ph type="ftr" sz="quarter" idx="11"/>
          </p:nvPr>
        </p:nvSpPr>
        <p:spPr/>
        <p:txBody>
          <a:bodyPr/>
          <a:lstStyle/>
          <a:p>
            <a:endParaRPr lang="uk-UA"/>
          </a:p>
        </p:txBody>
      </p:sp>
      <p:sp>
        <p:nvSpPr>
          <p:cNvPr id="6" name="Slide Number Placeholder 3"/>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086318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7"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5"/>
          <p:cNvSpPr>
            <a:spLocks noGrp="1"/>
          </p:cNvSpPr>
          <p:nvPr>
            <p:ph type="ftr" sz="quarter" idx="11"/>
          </p:nvPr>
        </p:nvSpPr>
        <p:spPr/>
        <p:txBody>
          <a:bodyPr/>
          <a:lstStyle/>
          <a:p>
            <a:endParaRPr lang="uk-UA"/>
          </a:p>
        </p:txBody>
      </p:sp>
      <p:sp>
        <p:nvSpPr>
          <p:cNvPr id="6"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673411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7916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A4C0DF7-0E6F-46C1-B707-0E9D88F79FD4}" type="datetimeFigureOut">
              <a:rPr lang="uk-UA" smtClean="0"/>
              <a:t>12.01.2022</a:t>
            </a:fld>
            <a:endParaRPr lang="uk-UA"/>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uk-UA"/>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3474106-1EB9-4AE7-B2AD-CB25566D54A3}" type="slidenum">
              <a:rPr lang="uk-UA" smtClean="0"/>
              <a:t>‹№›</a:t>
            </a:fld>
            <a:endParaRPr lang="uk-UA"/>
          </a:p>
        </p:txBody>
      </p:sp>
    </p:spTree>
    <p:extLst>
      <p:ext uri="{BB962C8B-B14F-4D97-AF65-F5344CB8AC3E}">
        <p14:creationId xmlns:p14="http://schemas.microsoft.com/office/powerpoint/2010/main" val="218023187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646330"/>
            <a:ext cx="9034943" cy="6211669"/>
          </a:xfrm>
        </p:spPr>
        <p:txBody>
          <a:bodyPr>
            <a:noAutofit/>
          </a:bodyPr>
          <a:lstStyle/>
          <a:p>
            <a:r>
              <a:rPr lang="en-US" sz="4400" spc="150" dirty="0">
                <a:latin typeface="Arial" panose="020B0604020202020204" pitchFamily="34" charset="0"/>
                <a:cs typeface="Arial" panose="020B0604020202020204" pitchFamily="34" charset="0"/>
              </a:rPr>
              <a:t>A shoot will come up from the stump of Jesse; from his roots a Branch will bear fruit.</a:t>
            </a:r>
            <a:endParaRPr lang="ru-RU" sz="4400" spc="150" dirty="0">
              <a:latin typeface="Arial" panose="020B0604020202020204" pitchFamily="34" charset="0"/>
              <a:cs typeface="Arial" panose="020B0604020202020204" pitchFamily="34" charset="0"/>
            </a:endParaRPr>
          </a:p>
          <a:p>
            <a:r>
              <a:rPr lang="ru-RU" sz="4400" spc="150" dirty="0">
                <a:latin typeface="Arial" panose="020B0604020202020204" pitchFamily="34" charset="0"/>
                <a:cs typeface="Arial" panose="020B0604020202020204" pitchFamily="34" charset="0"/>
              </a:rPr>
              <a:t>2 </a:t>
            </a:r>
            <a:r>
              <a:rPr lang="en-US" sz="4400" spc="150" dirty="0">
                <a:latin typeface="Arial" panose="020B0604020202020204" pitchFamily="34" charset="0"/>
                <a:cs typeface="Arial" panose="020B0604020202020204" pitchFamily="34" charset="0"/>
              </a:rPr>
              <a:t>The Spirit of the Lord will rest on him – the Spirit of wisdom and of understanding, the Spirit of counsel and of might, the Spirit of the knowledge and fear of the Lord –</a:t>
            </a:r>
            <a:endParaRPr lang="uk-UA" sz="4400" spc="15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3A43B14-1DA0-4D36-99BD-EDB9C83C5013}"/>
              </a:ext>
            </a:extLst>
          </p:cNvPr>
          <p:cNvSpPr txBox="1"/>
          <p:nvPr/>
        </p:nvSpPr>
        <p:spPr>
          <a:xfrm>
            <a:off x="368380" y="0"/>
            <a:ext cx="4592972" cy="646331"/>
          </a:xfrm>
          <a:prstGeom prst="rect">
            <a:avLst/>
          </a:prstGeom>
          <a:noFill/>
        </p:spPr>
        <p:txBody>
          <a:bodyPr wrap="square">
            <a:spAutoFit/>
          </a:bodyPr>
          <a:lstStyle/>
          <a:p>
            <a:r>
              <a:rPr lang="en-US" sz="3600" b="1" dirty="0">
                <a:latin typeface="Arial" panose="020B0604020202020204" pitchFamily="34" charset="0"/>
                <a:cs typeface="Arial" panose="020B0604020202020204" pitchFamily="34" charset="0"/>
              </a:rPr>
              <a:t>Isaiah </a:t>
            </a:r>
            <a:r>
              <a:rPr lang="uk-UA" sz="3600" b="1" dirty="0">
                <a:latin typeface="Arial" panose="020B0604020202020204" pitchFamily="34" charset="0"/>
                <a:cs typeface="Arial" panose="020B0604020202020204" pitchFamily="34" charset="0"/>
              </a:rPr>
              <a:t> 11:1-5</a:t>
            </a:r>
          </a:p>
        </p:txBody>
      </p:sp>
    </p:spTree>
    <p:extLst>
      <p:ext uri="{BB962C8B-B14F-4D97-AF65-F5344CB8AC3E}">
        <p14:creationId xmlns:p14="http://schemas.microsoft.com/office/powerpoint/2010/main" val="52162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79480"/>
            <a:ext cx="9144000" cy="6778520"/>
          </a:xfrm>
        </p:spPr>
        <p:txBody>
          <a:bodyPr>
            <a:noAutofit/>
          </a:bodyPr>
          <a:lstStyle/>
          <a:p>
            <a:r>
              <a:rPr lang="ru-RU" sz="4100" spc="150" dirty="0">
                <a:latin typeface="Arial" panose="020B0604020202020204" pitchFamily="34" charset="0"/>
                <a:cs typeface="Arial" panose="020B0604020202020204" pitchFamily="34" charset="0"/>
              </a:rPr>
              <a:t>3 </a:t>
            </a:r>
            <a:r>
              <a:rPr lang="en-US" sz="4000" spc="150" dirty="0">
                <a:latin typeface="Arial" panose="020B0604020202020204" pitchFamily="34" charset="0"/>
                <a:cs typeface="Arial" panose="020B0604020202020204" pitchFamily="34" charset="0"/>
              </a:rPr>
              <a:t>and he will delight in the fear of the Lord. He will not judge by what he sees with his eyes, or decide by what he hears with his ears;</a:t>
            </a:r>
            <a:endParaRPr lang="ru-RU" sz="4000" spc="150" dirty="0">
              <a:latin typeface="Arial" panose="020B0604020202020204" pitchFamily="34" charset="0"/>
              <a:cs typeface="Arial" panose="020B0604020202020204" pitchFamily="34" charset="0"/>
            </a:endParaRPr>
          </a:p>
          <a:p>
            <a:r>
              <a:rPr lang="ru-RU" sz="4000" spc="150" dirty="0">
                <a:latin typeface="Arial" panose="020B0604020202020204" pitchFamily="34" charset="0"/>
                <a:cs typeface="Arial" panose="020B0604020202020204" pitchFamily="34" charset="0"/>
              </a:rPr>
              <a:t>4 </a:t>
            </a:r>
            <a:r>
              <a:rPr lang="en-US" sz="4000" spc="150" dirty="0">
                <a:latin typeface="Arial" panose="020B0604020202020204" pitchFamily="34" charset="0"/>
                <a:cs typeface="Arial" panose="020B0604020202020204" pitchFamily="34" charset="0"/>
              </a:rPr>
              <a:t>but with righteousness he will judge the needy, with justice he will give decisions for the poor of the earth. He will strike the earth with the rod of his mouth; with the breath of his lips he will slay the wicked.</a:t>
            </a:r>
            <a:endParaRPr lang="ru-RU" sz="40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688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1057013"/>
            <a:ext cx="8890233" cy="4456343"/>
          </a:xfrm>
        </p:spPr>
        <p:txBody>
          <a:bodyPr>
            <a:noAutofit/>
          </a:bodyPr>
          <a:lstStyle/>
          <a:p>
            <a:r>
              <a:rPr lang="ru-RU" sz="4200" spc="150" dirty="0">
                <a:latin typeface="Arial" panose="020B0604020202020204" pitchFamily="34" charset="0"/>
                <a:cs typeface="Arial" panose="020B0604020202020204" pitchFamily="34" charset="0"/>
              </a:rPr>
              <a:t>5 </a:t>
            </a:r>
            <a:r>
              <a:rPr lang="en-US" sz="4200" spc="150" dirty="0">
                <a:latin typeface="Arial" panose="020B0604020202020204" pitchFamily="34" charset="0"/>
                <a:cs typeface="Arial" panose="020B0604020202020204" pitchFamily="34" charset="0"/>
              </a:rPr>
              <a:t>Righteousness will be his belt</a:t>
            </a:r>
          </a:p>
          <a:p>
            <a:pPr marL="0" indent="0">
              <a:buNone/>
            </a:pPr>
            <a:r>
              <a:rPr lang="en-US" sz="4200" spc="150" dirty="0">
                <a:latin typeface="Arial" panose="020B0604020202020204" pitchFamily="34" charset="0"/>
                <a:cs typeface="Arial" panose="020B0604020202020204" pitchFamily="34" charset="0"/>
              </a:rPr>
              <a:t>and faithfulness the sash around his waist.</a:t>
            </a:r>
            <a:endParaRPr lang="ru-RU" sz="42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7131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TotalTime>
  <Words>155</Words>
  <Application>Microsoft Office PowerPoint</Application>
  <PresentationFormat>Екран (4:3)</PresentationFormat>
  <Paragraphs>7</Paragraphs>
  <Slides>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vt:i4>
      </vt:variant>
    </vt:vector>
  </HeadingPairs>
  <TitlesOfParts>
    <vt:vector size="7" baseType="lpstr">
      <vt:lpstr>Arial</vt:lpstr>
      <vt:lpstr>Century Gothic</vt:lpstr>
      <vt:lpstr>Wingdings 3</vt:lpstr>
      <vt:lpstr>Іон</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Dubenchuk Ivanka</dc:creator>
  <cp:lastModifiedBy>Dubenchuk Ivanka</cp:lastModifiedBy>
  <cp:revision>4</cp:revision>
  <dcterms:created xsi:type="dcterms:W3CDTF">2021-12-07T20:43:07Z</dcterms:created>
  <dcterms:modified xsi:type="dcterms:W3CDTF">2022-01-12T19:48:11Z</dcterms:modified>
</cp:coreProperties>
</file>